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4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205F-F679-4454-80F8-20A979022693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3222-7DED-4F6F-BC6F-082A81DC8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56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205F-F679-4454-80F8-20A979022693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3222-7DED-4F6F-BC6F-082A81DC8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46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205F-F679-4454-80F8-20A979022693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3222-7DED-4F6F-BC6F-082A81DC8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12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205F-F679-4454-80F8-20A979022693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3222-7DED-4F6F-BC6F-082A81DC8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10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205F-F679-4454-80F8-20A979022693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3222-7DED-4F6F-BC6F-082A81DC8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10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205F-F679-4454-80F8-20A979022693}" type="datetimeFigureOut">
              <a:rPr lang="en-US" smtClean="0"/>
              <a:t>6/22/19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3222-7DED-4F6F-BC6F-082A81DC8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919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205F-F679-4454-80F8-20A979022693}" type="datetimeFigureOut">
              <a:rPr lang="en-US" smtClean="0"/>
              <a:t>6/22/19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3222-7DED-4F6F-BC6F-082A81DC8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26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205F-F679-4454-80F8-20A979022693}" type="datetimeFigureOut">
              <a:rPr lang="en-US" smtClean="0"/>
              <a:t>6/22/19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3222-7DED-4F6F-BC6F-082A81DC8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03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205F-F679-4454-80F8-20A979022693}" type="datetimeFigureOut">
              <a:rPr lang="en-US" smtClean="0"/>
              <a:t>6/22/19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3222-7DED-4F6F-BC6F-082A81DC8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0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205F-F679-4454-80F8-20A979022693}" type="datetimeFigureOut">
              <a:rPr lang="en-US" smtClean="0"/>
              <a:t>6/22/19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3222-7DED-4F6F-BC6F-082A81DC8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12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B205F-F679-4454-80F8-20A979022693}" type="datetimeFigureOut">
              <a:rPr lang="en-US" smtClean="0"/>
              <a:t>6/22/19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93222-7DED-4F6F-BC6F-082A81DC8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68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B205F-F679-4454-80F8-20A979022693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93222-7DED-4F6F-BC6F-082A81DC83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44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90FCAD-036D-FD41-9FAB-BF93BC857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47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EA09E6-80EB-7149-8F5F-BCC81D9AB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64CEB6-7514-024F-9AAD-7C083E16E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45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45BDC5-6E2B-0243-AED7-05D5E6184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FB16DB-1246-8345-8F4E-4905529C0C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94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9065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F299D2-F043-EF4E-8B2D-D1F8D42FC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E3CEEB-AF2B-0840-B330-65D2E703F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71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E34227-36F8-7A40-B6B5-92F19A440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20D42C-E87B-2245-966F-D442F36D1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76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7EC6A0-B457-D841-9558-1C12FC9C2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1885B1-84F2-8045-8E90-17255C8299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6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48AB14-0210-EE4F-B7AC-FA92625A6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EAF8B2-A4FB-8E4B-AADD-C613FB4EC3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24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6DA7E34-9E7C-7141-A24F-B68C2E0BB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8B7C71-AD66-FA44-B4DB-412DF455D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35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5C5F7D4-4B64-234B-BAE3-F74A59DAA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20E107-B0E2-9843-BC2F-1D25287D6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73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43F508F-A101-C347-8481-09D4452635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768A1A-3DBC-884B-B7EF-9B6E2353D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79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7C2A71-0544-B143-987F-C1BE77C53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0CA194-F400-A845-8978-2AE49D815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53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5E9F52-A11E-4244-8B93-F00CA42FE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075"/>
            <a:ext cx="1219200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93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26BEDF-E47E-B744-8F05-DA3999900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9DA0A9-3ACB-8A4E-B244-49880B6F4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00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FC6C87-6B1C-584F-B45C-8DFC7DDA22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924292-97C4-0647-BB4C-00B302563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38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F21037-9F6B-7546-90A0-C7F205DB1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48CAB4-058F-EF4E-B845-DE058D49D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27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65D5F4-F605-EF40-9C46-470DBEE52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E8E291-8392-494D-AF8D-C2FB02B922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46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C99B6F-D4BA-AE4D-8517-767F06A15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5C44FB-3556-924A-98D9-8D65C53F8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8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667198-1A8D-9C41-AC6A-6C2E61E69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B398D7-70F1-2C43-B05E-F495D9587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74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D1F611-3D7A-FA46-8F09-BA53AFE65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103939-3052-0440-949B-A5B8AF05F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59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B67453-7C72-7A46-A1E8-DD655A178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D9E5DA-B623-B34F-B6E0-ABEF5505AF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12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63E027-C1F7-6748-9FE5-4A1557D71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A90DED-255C-9D4F-839C-1C7A1BB5E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28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85D987-FF8B-804A-883F-F9B5FAB41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5D36E0-416D-6645-A4B0-3544B4FAB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5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150"/>
            <a:ext cx="12192000" cy="5257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F62FE1-23AB-6B4F-ABD1-DD07CD5E9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"/>
            <a:ext cx="12192000" cy="692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36E2F2-97DA-5347-92E8-3FDB55853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99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CDD0D-264F-0D44-8430-66538A6CB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C59BD6-8AA7-1C47-93E3-6B2B8896F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06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1A4600-060E-4841-8156-F5FE9C8D6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24ABEE-A104-A14E-8A78-85058984C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89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E5DFB9-3A51-5C4F-84CC-17700F3BD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38AB99-E774-214A-8294-A81BB9854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01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94D7EC-121C-124D-A293-E73FD8BA9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AB5408-E735-8446-9D12-BB1D83E014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33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15FA0A-911C-544D-AC0D-EC0FC2E85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1A3813-DCB6-7349-A881-C2B7085810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30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EA331E-1B78-1742-979A-70C5B6D8F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F7B51E-C895-DC45-823D-8F8A429189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257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54FBD8-2F28-BC42-B557-736F940D4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081E73-BE2B-E149-B6D1-C50015ACC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84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567152-EAA2-D240-9AF5-BB6397C0A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F9EA87-FC9D-A04E-ADBA-533BE1A3F5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61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B7B101-EA84-8D49-937C-EE0965E48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D64F19-72F1-6440-BDBE-C7C6F112D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472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4B9F7A-C82B-BA42-AD5F-0409E87B9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304CF5-CCC7-DD4D-B11B-4805E7D9B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66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070BA7-8C76-C348-8159-754611008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4F5303-1545-D04F-AB22-217C722C1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92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1DFC13-F3D0-0344-8CFB-0F2A86BA5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89A092-E9B7-2047-BA96-225C630D5B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80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160B64-BB31-2D46-84D2-8903C3458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50766F-229F-1C44-B9C7-E482D6329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27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80EA02-6532-304C-8CCE-40B2C674C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9FC448-DF4B-E640-A610-44C70E29C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118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6FB4DF-ADB2-414B-B16A-25A5B6DE0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AEA3DE-B201-1B4A-9E85-C8EBAA2A4D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675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B21434-2E7F-D84D-92FE-11E672DD1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697B6D-B48B-8648-B706-2FB7F309A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477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641892-46F7-EF49-AC3D-095B8A143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488361-AA85-4048-A039-55E64D7E4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26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372AE3-C78C-9E4A-9396-673CA7A4A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0F4F48-E2D8-A147-B640-D73209305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03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159F55-327D-0F45-9812-B40F14090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881BB0-09CB-6E49-836F-395310278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611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CC4732-CDB8-B041-BEC8-C17238D0C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8297D5-1F2D-E346-8C82-16329D34D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75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834B554-1F4D-2140-8083-322C4001B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5B7804-F696-604C-9F1E-1D95335DF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28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4F4674-0F7F-0B45-810E-AF6BF3AAE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02C2BE-F255-D045-8D53-DB9FA3C8D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261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D1B74A-882D-0D49-9272-E1F10EB21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7569B3-EA7B-5C47-831E-35951E3DA0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511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065E06-D674-A84F-97D8-FB1AB0DD5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F24921-469C-254F-8BC8-9C5FF156F2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210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FF7A6A-8C09-7C40-A7AE-5A1AA3E8D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4B457-04C5-4F4D-A9A3-4C0F17B09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399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724111-D18E-4641-9F8D-1000252506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1E1A40-0C0C-A94F-B94D-E64F8C9B8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38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20D0BE-8140-3E43-87CB-C401F2A70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CBDEC7-667D-684E-9253-93F8D4EA0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895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F11274-99E5-AF44-A99C-E882BE157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9AF6A9-10FC-4E49-BE97-8F4294638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120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CEBB42-7EB0-8A47-BFD7-FF47FAAE75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5B9B6E-CE6C-534E-A4B4-BA100FBC0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030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F74711-72EC-8C47-83A8-75512A1A2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18DB83-0F9B-F145-9CD7-F3EAA922D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726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187B59-6FD6-0742-A5B9-4C1D1B4D1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D16A3A-B54E-934E-9F49-400527CEE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189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324945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BDD3D3-DA88-D445-8B05-DF952810D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2987A9-2A75-9F4F-9EDF-802AD7B18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93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3A2D79-3AC3-0148-A60A-CF0287B4D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F2154C-2770-7649-B272-A4BDDD308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79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F2AD26-D6D0-8145-B97D-5A0831782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AEB7AB-5058-8E4C-AB35-F4AD35A9A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44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662E0E-B704-2342-A2D4-370A0E7B3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1236CC-80CB-334C-B522-99545CAEE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77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100"/>
            <a:ext cx="12192000" cy="5257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7FD0F9-22E6-A644-9DE3-DB0E0760D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1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FDC87-E03F-5049-B0F3-F9D6B1629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908050"/>
            <a:ext cx="505838" cy="3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45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0</Words>
  <Application>Microsoft Macintosh PowerPoint</Application>
  <PresentationFormat>Widescreen</PresentationFormat>
  <Paragraphs>0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e-finance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Taman</dc:creator>
  <cp:lastModifiedBy>Mohamed Taman</cp:lastModifiedBy>
  <cp:revision>8</cp:revision>
  <dcterms:created xsi:type="dcterms:W3CDTF">2017-11-22T09:07:43Z</dcterms:created>
  <dcterms:modified xsi:type="dcterms:W3CDTF">2019-06-21T22:56:28Z</dcterms:modified>
</cp:coreProperties>
</file>